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311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53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24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8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36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32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24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33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47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9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91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02735-97F9-461C-A3DA-485EF91D596A}" type="datetimeFigureOut">
              <a:rPr lang="de-DE" smtClean="0"/>
              <a:t>06.03.15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4ADA1-320F-4DA7-B852-E2BA733728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73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19558"/>
              </p:ext>
            </p:extLst>
          </p:nvPr>
        </p:nvGraphicFramePr>
        <p:xfrm>
          <a:off x="251456" y="728659"/>
          <a:ext cx="4645101" cy="4619451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488958"/>
                <a:gridCol w="733437"/>
                <a:gridCol w="733437"/>
                <a:gridCol w="733437"/>
                <a:gridCol w="733437"/>
                <a:gridCol w="733437"/>
                <a:gridCol w="488958"/>
              </a:tblGrid>
              <a:tr h="486258"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29387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2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29387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1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29387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0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b="1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29387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-1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29387"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-2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1" dirty="0"/>
                    </a:p>
                  </a:txBody>
                  <a:tcPr anchor="ctr"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86258"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-2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-1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0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1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2</a:t>
                      </a:r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Achteck 5"/>
          <p:cNvSpPr/>
          <p:nvPr/>
        </p:nvSpPr>
        <p:spPr>
          <a:xfrm>
            <a:off x="6923784" y="2258616"/>
            <a:ext cx="432048" cy="432048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</a:p>
        </p:txBody>
      </p:sp>
      <p:sp>
        <p:nvSpPr>
          <p:cNvPr id="7" name="Achteck 6"/>
          <p:cNvSpPr/>
          <p:nvPr/>
        </p:nvSpPr>
        <p:spPr>
          <a:xfrm>
            <a:off x="7519716" y="2258616"/>
            <a:ext cx="432048" cy="432048"/>
          </a:xfrm>
          <a:prstGeom prst="oct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3</a:t>
            </a:r>
          </a:p>
        </p:txBody>
      </p:sp>
      <p:sp>
        <p:nvSpPr>
          <p:cNvPr id="8" name="Achteck 7"/>
          <p:cNvSpPr/>
          <p:nvPr/>
        </p:nvSpPr>
        <p:spPr>
          <a:xfrm>
            <a:off x="8115647" y="2258616"/>
            <a:ext cx="432048" cy="432048"/>
          </a:xfrm>
          <a:prstGeom prst="oct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10" name="Achteck 9"/>
          <p:cNvSpPr/>
          <p:nvPr/>
        </p:nvSpPr>
        <p:spPr>
          <a:xfrm>
            <a:off x="6327852" y="2258616"/>
            <a:ext cx="432048" cy="432048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327852" y="719135"/>
            <a:ext cx="2563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Go Home</a:t>
            </a:r>
          </a:p>
          <a:p>
            <a:r>
              <a:rPr lang="de-DE" dirty="0" smtClean="0"/>
              <a:t>Vorlage zum Ausdrucken und Ausschneiden</a:t>
            </a:r>
            <a:endParaRPr lang="de-DE" dirty="0"/>
          </a:p>
        </p:txBody>
      </p:sp>
      <p:pic>
        <p:nvPicPr>
          <p:cNvPr id="1026" name="Picture 2" descr="C:\Users\Tom\AppData\Local\Microsoft\Windows\Temporary Internet Files\Content.IE5\JY0FCVSE\MC9003500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25468" y="2785865"/>
            <a:ext cx="465804" cy="50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6298" y="2785865"/>
            <a:ext cx="509849" cy="508150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251456" y="6306445"/>
            <a:ext cx="6290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Quelle der Hausgrafik: https</a:t>
            </a:r>
            <a:r>
              <a:rPr lang="de-DE" dirty="0"/>
              <a:t>://</a:t>
            </a:r>
            <a:r>
              <a:rPr lang="de-DE" dirty="0" err="1"/>
              <a:t>openclipart.org</a:t>
            </a:r>
            <a:r>
              <a:rPr lang="de-DE" dirty="0"/>
              <a:t>/</a:t>
            </a:r>
            <a:r>
              <a:rPr lang="de-DE" dirty="0" err="1"/>
              <a:t>detail</a:t>
            </a:r>
            <a:r>
              <a:rPr lang="de-DE" dirty="0"/>
              <a:t>/3318/House</a:t>
            </a:r>
          </a:p>
        </p:txBody>
      </p:sp>
    </p:spTree>
    <p:extLst>
      <p:ext uri="{BB962C8B-B14F-4D97-AF65-F5344CB8AC3E}">
        <p14:creationId xmlns:p14="http://schemas.microsoft.com/office/powerpoint/2010/main" val="320699825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Macintosh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Tom</dc:creator>
  <cp:lastModifiedBy>Tom</cp:lastModifiedBy>
  <cp:revision>22</cp:revision>
  <cp:lastPrinted>2015-03-09T09:46:25Z</cp:lastPrinted>
  <dcterms:created xsi:type="dcterms:W3CDTF">2013-04-03T09:45:26Z</dcterms:created>
  <dcterms:modified xsi:type="dcterms:W3CDTF">2015-03-09T09:46:29Z</dcterms:modified>
</cp:coreProperties>
</file>